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56" r:id="rId13"/>
    <p:sldId id="266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42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698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68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81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1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02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19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79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39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5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0531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33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73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73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77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43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79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8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92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1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7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475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07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6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05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6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13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88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12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92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39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935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AC1AD-B501-435F-A36E-52DA16F317F9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9AFB4-EA02-4480-9221-11BB09FDA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04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6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are you tall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3" y="4475847"/>
            <a:ext cx="3344371" cy="250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191267" y="2205612"/>
            <a:ext cx="4385414" cy="2081048"/>
          </a:xfrm>
          <a:prstGeom prst="cloudCallout">
            <a:avLst>
              <a:gd name="adj1" fmla="val 729"/>
              <a:gd name="adj2" fmla="val 7815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Wow! Are you tall?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ãhulk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3528" y="207992"/>
            <a:ext cx="5772260" cy="67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8276897" y="2016426"/>
            <a:ext cx="4503880" cy="2459421"/>
          </a:xfrm>
          <a:prstGeom prst="cloudCallout">
            <a:avLst>
              <a:gd name="adj1" fmla="val -77415"/>
              <a:gd name="adj2" fmla="val -69338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Yes, I am.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okies Opposite Song  Nursery Rhymes  Kids Song  Children Rhy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4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Open Shut Them 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41003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è¸©é«è¹º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6" y="0"/>
            <a:ext cx="3578772" cy="689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612524" y="1563503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>
                <a:solidFill>
                  <a:srgbClr val="0000FF"/>
                </a:solidFill>
                <a:latin typeface="EngTRESS B" panose="02000500000000000000" pitchFamily="2" charset="0"/>
              </a:rPr>
              <a:t>tall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8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03531" y="1622693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>
                <a:solidFill>
                  <a:srgbClr val="0000FF"/>
                </a:solidFill>
                <a:latin typeface="EngTRESS B" panose="02000500000000000000" pitchFamily="2" charset="0"/>
              </a:rPr>
              <a:t>short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2052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0" y="2727543"/>
            <a:ext cx="3911929" cy="391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837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731876" y="1409695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>
                <a:solidFill>
                  <a:srgbClr val="0000FF"/>
                </a:solidFill>
                <a:latin typeface="EngTRESS B" panose="02000500000000000000" pitchFamily="2" charset="0"/>
              </a:rPr>
              <a:t>fat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5122" name="Picture 2" descr="ãbaymax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6" y="504329"/>
            <a:ext cx="5580993" cy="55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43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50373" y="1606928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>
                <a:solidFill>
                  <a:srgbClr val="0000FF"/>
                </a:solidFill>
                <a:latin typeface="EngTRESS B" panose="02000500000000000000" pitchFamily="2" charset="0"/>
              </a:rPr>
              <a:t>thin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4098" name="Picture 2" descr="ãFlint Lockwood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47" y="192382"/>
            <a:ext cx="2319612" cy="65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53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ãgiraffe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5" y="0"/>
            <a:ext cx="9191297" cy="689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704986" y="3231932"/>
            <a:ext cx="4362069" cy="2081048"/>
          </a:xfrm>
          <a:prstGeom prst="cloudCallout">
            <a:avLst>
              <a:gd name="adj1" fmla="val 51906"/>
              <a:gd name="adj2" fmla="val 3118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short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6763407" y="0"/>
            <a:ext cx="4781414" cy="2459421"/>
          </a:xfrm>
          <a:prstGeom prst="cloudCallout">
            <a:avLst>
              <a:gd name="adj1" fmla="val -84339"/>
              <a:gd name="adj2" fmla="val -2190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tall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6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shrek and fiona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93" y="1"/>
            <a:ext cx="6120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9443545" y="1749972"/>
            <a:ext cx="2900855" cy="2459421"/>
          </a:xfrm>
          <a:prstGeom prst="cloudCallout">
            <a:avLst>
              <a:gd name="adj1" fmla="val -84339"/>
              <a:gd name="adj2" fmla="val -2190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thin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雲朵形圖說文字 5"/>
          <p:cNvSpPr/>
          <p:nvPr/>
        </p:nvSpPr>
        <p:spPr>
          <a:xfrm>
            <a:off x="0" y="346842"/>
            <a:ext cx="3878317" cy="2081048"/>
          </a:xfrm>
          <a:prstGeom prst="cloudCallout">
            <a:avLst>
              <a:gd name="adj1" fmla="val 58410"/>
              <a:gd name="adj2" fmla="val -896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fat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5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madagascar melma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6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8749864" y="567559"/>
            <a:ext cx="3988676" cy="2459421"/>
          </a:xfrm>
          <a:prstGeom prst="cloudCallout">
            <a:avLst>
              <a:gd name="adj1" fmla="val -98173"/>
              <a:gd name="adj2" fmla="val 6527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tall 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and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thin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雲朵形圖說文字 5"/>
          <p:cNvSpPr/>
          <p:nvPr/>
        </p:nvSpPr>
        <p:spPr>
          <a:xfrm>
            <a:off x="252248" y="2270236"/>
            <a:ext cx="4524704" cy="2081048"/>
          </a:xfrm>
          <a:prstGeom prst="cloudCallout">
            <a:avLst>
              <a:gd name="adj1" fmla="val 65437"/>
              <a:gd name="adj2" fmla="val 542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fat 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and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short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3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747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b="1" dirty="0" smtClean="0">
                <a:latin typeface="Comic Sans MS" panose="030F0702030302020204" pitchFamily="66" charset="0"/>
              </a:rPr>
              <a:t>Are you _______?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5952" y="1762563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TW" sz="138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13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I am. </a:t>
            </a:r>
          </a:p>
          <a:p>
            <a:r>
              <a:rPr lang="en-US" altLang="zh-TW" sz="13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No, I’m not.</a:t>
            </a:r>
            <a:endParaRPr lang="zh-TW" altLang="en-US" sz="13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</Words>
  <Application>Microsoft Office PowerPoint</Application>
  <PresentationFormat>寬螢幕</PresentationFormat>
  <Paragraphs>15</Paragraphs>
  <Slides>11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11</vt:i4>
      </vt:variant>
    </vt:vector>
  </HeadingPairs>
  <TitlesOfParts>
    <vt:vector size="21" baseType="lpstr">
      <vt:lpstr>Arial Unicode MS</vt:lpstr>
      <vt:lpstr>新細明體</vt:lpstr>
      <vt:lpstr>Arial</vt:lpstr>
      <vt:lpstr>Calibri</vt:lpstr>
      <vt:lpstr>Calibri Light</vt:lpstr>
      <vt:lpstr>Comic Sans MS</vt:lpstr>
      <vt:lpstr>EngTRESS B</vt:lpstr>
      <vt:lpstr>Office 佈景主題</vt:lpstr>
      <vt:lpstr>1_Office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Are you _______?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2018-03-19T01:54:59Z</dcterms:created>
  <dcterms:modified xsi:type="dcterms:W3CDTF">2018-03-20T02:01:14Z</dcterms:modified>
</cp:coreProperties>
</file>